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879" autoAdjust="0"/>
  </p:normalViewPr>
  <p:slideViewPr>
    <p:cSldViewPr snapToGrid="0">
      <p:cViewPr varScale="1">
        <p:scale>
          <a:sx n="62" d="100"/>
          <a:sy n="62" d="100"/>
        </p:scale>
        <p:origin x="90" y="2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Eurozone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Indus Tea</c:v>
                </c:pt>
                <c:pt idx="1">
                  <c:v>Phoenix Roast</c:v>
                </c:pt>
                <c:pt idx="2">
                  <c:v>Tucana Roast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Sheet1!$B$2:$B$6</c:f>
              <c:numCache>
                <c:formatCode>"$"#,##0_);[Red]\("$"#,##0\)</c:formatCode>
                <c:ptCount val="5"/>
                <c:pt idx="0">
                  <c:v>12493</c:v>
                </c:pt>
                <c:pt idx="1">
                  <c:v>15344</c:v>
                </c:pt>
                <c:pt idx="2">
                  <c:v>16083</c:v>
                </c:pt>
                <c:pt idx="3">
                  <c:v>16364</c:v>
                </c:pt>
                <c:pt idx="4">
                  <c:v>60284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D1-41FC-A879-08AE5345DD5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International</c:v>
                </c:pt>
              </c:strCache>
            </c:strRef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Indus Tea</c:v>
                </c:pt>
                <c:pt idx="1">
                  <c:v>Phoenix Roast</c:v>
                </c:pt>
                <c:pt idx="2">
                  <c:v>Tucana Roast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Sheet1!$C$2:$C$6</c:f>
              <c:numCache>
                <c:formatCode>"$"#,##0_);[Red]\("$"#,##0\)</c:formatCode>
                <c:ptCount val="5"/>
                <c:pt idx="0">
                  <c:v>11778</c:v>
                </c:pt>
                <c:pt idx="1">
                  <c:v>11476</c:v>
                </c:pt>
                <c:pt idx="2">
                  <c:v>8965</c:v>
                </c:pt>
                <c:pt idx="3">
                  <c:v>25321</c:v>
                </c:pt>
                <c:pt idx="4">
                  <c:v>46505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D1-41FC-A879-08AE5345DD5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US</c:v>
                </c:pt>
              </c:strCache>
            </c:strRef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Indus Tea</c:v>
                </c:pt>
                <c:pt idx="1">
                  <c:v>Phoenix Roast</c:v>
                </c:pt>
                <c:pt idx="2">
                  <c:v>Tucana Roast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Sheet1!$D$2:$D$6</c:f>
              <c:numCache>
                <c:formatCode>"$"#,##0_);[Red]\("$"#,##0\)</c:formatCode>
                <c:ptCount val="5"/>
                <c:pt idx="0">
                  <c:v>8478</c:v>
                </c:pt>
                <c:pt idx="1">
                  <c:v>7582</c:v>
                </c:pt>
                <c:pt idx="2">
                  <c:v>7927</c:v>
                </c:pt>
                <c:pt idx="3">
                  <c:v>9179</c:v>
                </c:pt>
                <c:pt idx="4">
                  <c:v>33166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D1-41FC-A879-08AE5345DD5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Indus Tea</c:v>
                </c:pt>
                <c:pt idx="1">
                  <c:v>Phoenix Roast</c:v>
                </c:pt>
                <c:pt idx="2">
                  <c:v>Tucana Roast</c:v>
                </c:pt>
                <c:pt idx="3">
                  <c:v>Vela Herbal</c:v>
                </c:pt>
                <c:pt idx="4">
                  <c:v>Total</c:v>
                </c:pt>
              </c:strCache>
            </c:strRef>
          </c:cat>
          <c:val>
            <c:numRef>
              <c:f>Sheet1!$E$2:$E$6</c:f>
              <c:numCache>
                <c:formatCode>"$"#,##0_);[Red]\("$"#,##0\)</c:formatCode>
                <c:ptCount val="5"/>
                <c:pt idx="0">
                  <c:v>32749</c:v>
                </c:pt>
                <c:pt idx="1">
                  <c:v>34402</c:v>
                </c:pt>
                <c:pt idx="2">
                  <c:v>32975</c:v>
                </c:pt>
                <c:pt idx="3">
                  <c:v>5467</c:v>
                </c:pt>
                <c:pt idx="4">
                  <c:v>139955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2D1-41FC-A879-08AE5345DD5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1832621424"/>
        <c:axId val="1832616848"/>
        <c:axId val="0"/>
      </c:bar3DChart>
      <c:catAx>
        <c:axId val="183262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2616848"/>
        <c:crosses val="autoZero"/>
        <c:auto val="1"/>
        <c:lblAlgn val="ctr"/>
        <c:lblOffset val="100"/>
        <c:noMultiLvlLbl val="0"/>
      </c:catAx>
      <c:valAx>
        <c:axId val="1832616848"/>
        <c:scaling>
          <c:orientation val="minMax"/>
        </c:scaling>
        <c:delete val="1"/>
        <c:axPos val="l"/>
        <c:numFmt formatCode="&quot;$&quot;#,##0_);[Red]\(&quot;$&quot;#,##0\)" sourceLinked="1"/>
        <c:majorTickMark val="out"/>
        <c:minorTickMark val="none"/>
        <c:tickLblPos val="nextTo"/>
        <c:crossAx val="1832621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459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9065115"/>
              </p:ext>
            </p:extLst>
          </p:nvPr>
        </p:nvGraphicFramePr>
        <p:xfrm>
          <a:off x="2301875" y="2084388"/>
          <a:ext cx="7634288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Worksheet" r:id="rId4" imgW="4543312" imgH="1162093" progId="Excel.Sheet.12">
                  <p:embed/>
                </p:oleObj>
              </mc:Choice>
              <mc:Fallback>
                <p:oleObj name="Worksheet" r:id="rId4" imgW="4543312" imgH="11620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01875" y="2084388"/>
                        <a:ext cx="7634288" cy="1952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2015 sales by region and product</a:t>
            </a:r>
            <a:br>
              <a:rPr lang="en-US" dirty="0">
                <a:effectLst/>
              </a:rPr>
            </a:b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485169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19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10873</TotalTime>
  <Words>300</Words>
  <Application>Microsoft Office PowerPoint</Application>
  <PresentationFormat>Widescreen</PresentationFormat>
  <Paragraphs>31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Constantia</vt:lpstr>
      <vt:lpstr>Courier New</vt:lpstr>
      <vt:lpstr>Retrospect</vt:lpstr>
      <vt:lpstr>Microsoft Excel Worksheet</vt:lpstr>
      <vt:lpstr>Java Tucana Sales Report</vt:lpstr>
      <vt:lpstr>2015 sales by region and product</vt:lpstr>
      <vt:lpstr>2015 sales by region and product 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118</cp:revision>
  <dcterms:created xsi:type="dcterms:W3CDTF">2015-12-07T16:34:37Z</dcterms:created>
  <dcterms:modified xsi:type="dcterms:W3CDTF">2016-05-26T01:27:11Z</dcterms:modified>
</cp:coreProperties>
</file>